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7"/>
  </p:handoutMasterIdLst>
  <p:sldIdLst>
    <p:sldId id="256" r:id="rId2"/>
    <p:sldId id="258" r:id="rId3"/>
    <p:sldId id="257" r:id="rId4"/>
    <p:sldId id="261" r:id="rId5"/>
    <p:sldId id="265" r:id="rId6"/>
  </p:sldIdLst>
  <p:sldSz cx="7559675" cy="10691813"/>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CBC1"/>
    <a:srgbClr val="E5E3D6"/>
    <a:srgbClr val="D9D0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38" autoAdjust="0"/>
    <p:restoredTop sz="94660"/>
  </p:normalViewPr>
  <p:slideViewPr>
    <p:cSldViewPr snapToGrid="0">
      <p:cViewPr varScale="1">
        <p:scale>
          <a:sx n="57" d="100"/>
          <a:sy n="57" d="100"/>
        </p:scale>
        <p:origin x="2674" y="72"/>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8628" y="0"/>
            <a:ext cx="4275402" cy="337958"/>
          </a:xfrm>
          <a:prstGeom prst="rect">
            <a:avLst/>
          </a:prstGeom>
        </p:spPr>
        <p:txBody>
          <a:bodyPr vert="horz" lIns="91440" tIns="45720" rIns="91440" bIns="45720" rtlCol="0"/>
          <a:lstStyle>
            <a:lvl1pPr algn="r">
              <a:defRPr sz="1200"/>
            </a:lvl1pPr>
          </a:lstStyle>
          <a:p>
            <a:fld id="{2627874A-78FD-43AA-9988-C3CE5D120932}" type="datetimeFigureOut">
              <a:rPr kumimoji="1" lang="ja-JP" altLang="en-US" smtClean="0"/>
              <a:t>2024/10/31</a:t>
            </a:fld>
            <a:endParaRPr kumimoji="1" lang="ja-JP" altLang="en-US"/>
          </a:p>
        </p:txBody>
      </p:sp>
      <p:sp>
        <p:nvSpPr>
          <p:cNvPr id="4" name="フッター プレースホルダー 3"/>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B24F4C93-C7B0-4B95-94E6-D2C64CFBE3D1}" type="slidenum">
              <a:rPr kumimoji="1" lang="ja-JP" altLang="en-US" smtClean="0"/>
              <a:t>‹#›</a:t>
            </a:fld>
            <a:endParaRPr kumimoji="1" lang="ja-JP" altLang="en-US"/>
          </a:p>
        </p:txBody>
      </p:sp>
    </p:spTree>
    <p:extLst>
      <p:ext uri="{BB962C8B-B14F-4D97-AF65-F5344CB8AC3E}">
        <p14:creationId xmlns:p14="http://schemas.microsoft.com/office/powerpoint/2010/main" val="300965463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正方形/長方形 1"/>
          <p:cNvSpPr/>
          <p:nvPr userDrawn="1"/>
        </p:nvSpPr>
        <p:spPr>
          <a:xfrm>
            <a:off x="793896" y="3942080"/>
            <a:ext cx="5971473" cy="147116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68154BD-9196-471C-B02D-F5832B404EC8}"/>
              </a:ext>
            </a:extLst>
          </p:cNvPr>
          <p:cNvSpPr txBox="1"/>
          <p:nvPr userDrawn="1"/>
        </p:nvSpPr>
        <p:spPr>
          <a:xfrm>
            <a:off x="814923" y="696032"/>
            <a:ext cx="5929828" cy="2031325"/>
          </a:xfrm>
          <a:prstGeom prst="rect">
            <a:avLst/>
          </a:prstGeom>
          <a:noFill/>
        </p:spPr>
        <p:txBody>
          <a:bodyPr wrap="none" rtlCol="0">
            <a:spAutoFit/>
          </a:bodyPr>
          <a:lstStyle/>
          <a:p>
            <a:pPr algn="ctr">
              <a:lnSpc>
                <a:spcPct val="150000"/>
              </a:lnSpc>
            </a:pPr>
            <a:r>
              <a:rPr kumimoji="1" lang="ja-JP" altLang="en-US" sz="2800" dirty="0" smtClean="0">
                <a:latin typeface="游明朝 Demibold" panose="02020600000000000000" pitchFamily="18" charset="-128"/>
                <a:ea typeface="游明朝 Demibold" panose="02020600000000000000" pitchFamily="18" charset="-128"/>
              </a:rPr>
              <a:t>令和７年度入学者選抜</a:t>
            </a:r>
            <a:endParaRPr kumimoji="1" lang="en-US" altLang="ja-JP" sz="2800" dirty="0" smtClean="0">
              <a:latin typeface="游明朝 Demibold" panose="02020600000000000000" pitchFamily="18" charset="-128"/>
              <a:ea typeface="游明朝 Demibold" panose="02020600000000000000" pitchFamily="18" charset="-128"/>
            </a:endParaRPr>
          </a:p>
          <a:p>
            <a:pPr algn="ctr">
              <a:lnSpc>
                <a:spcPct val="150000"/>
              </a:lnSpc>
            </a:pPr>
            <a:r>
              <a:rPr kumimoji="1" lang="ja-JP" altLang="en-US" sz="2800" dirty="0" smtClean="0">
                <a:latin typeface="游明朝 Demibold" panose="02020600000000000000" pitchFamily="18" charset="-128"/>
                <a:ea typeface="游明朝 Demibold" panose="02020600000000000000" pitchFamily="18" charset="-128"/>
              </a:rPr>
              <a:t>都立世田谷総合高等学校</a:t>
            </a:r>
            <a:endParaRPr kumimoji="1" lang="en-US" altLang="ja-JP" sz="2800" dirty="0" smtClean="0">
              <a:latin typeface="游明朝 Demibold" panose="02020600000000000000" pitchFamily="18" charset="-128"/>
              <a:ea typeface="游明朝 Demibold" panose="02020600000000000000" pitchFamily="18" charset="-128"/>
            </a:endParaRPr>
          </a:p>
          <a:p>
            <a:pPr algn="ctr">
              <a:lnSpc>
                <a:spcPct val="150000"/>
              </a:lnSpc>
            </a:pPr>
            <a:r>
              <a:rPr kumimoji="1" lang="ja-JP" altLang="en-US" sz="2800" dirty="0" smtClean="0">
                <a:latin typeface="游明朝 Demibold" panose="02020600000000000000" pitchFamily="18" charset="-128"/>
                <a:ea typeface="游明朝 Demibold" panose="02020600000000000000" pitchFamily="18" charset="-128"/>
              </a:rPr>
              <a:t>文化・スポーツ等特別推薦（美術）</a:t>
            </a:r>
            <a:endParaRPr kumimoji="1" lang="ja-JP" altLang="en-US" sz="2800" dirty="0">
              <a:latin typeface="游明朝 Demibold" panose="02020600000000000000" pitchFamily="18" charset="-128"/>
              <a:ea typeface="游明朝 Demibold" panose="02020600000000000000" pitchFamily="18" charset="-128"/>
            </a:endParaRPr>
          </a:p>
        </p:txBody>
      </p:sp>
      <p:sp>
        <p:nvSpPr>
          <p:cNvPr id="8" name="テキスト ボックス 7">
            <a:extLst>
              <a:ext uri="{FF2B5EF4-FFF2-40B4-BE49-F238E27FC236}">
                <a16:creationId xmlns:a16="http://schemas.microsoft.com/office/drawing/2014/main" id="{0F53170B-6946-4745-B520-E0C1C3194303}"/>
              </a:ext>
            </a:extLst>
          </p:cNvPr>
          <p:cNvSpPr txBox="1"/>
          <p:nvPr userDrawn="1"/>
        </p:nvSpPr>
        <p:spPr>
          <a:xfrm flipH="1">
            <a:off x="1028357" y="4107665"/>
            <a:ext cx="5767492" cy="1569660"/>
          </a:xfrm>
          <a:prstGeom prst="rect">
            <a:avLst/>
          </a:prstGeom>
          <a:noFill/>
        </p:spPr>
        <p:txBody>
          <a:bodyPr wrap="square" rtlCol="0">
            <a:spAutoFit/>
          </a:bodyPr>
          <a:lstStyle/>
          <a:p>
            <a:pPr algn="l"/>
            <a:r>
              <a:rPr kumimoji="1" lang="ja-JP" altLang="en-US" sz="2400" dirty="0">
                <a:latin typeface="游明朝 Demibold" panose="02020600000000000000" pitchFamily="18" charset="-128"/>
                <a:ea typeface="游明朝 Demibold" panose="02020600000000000000" pitchFamily="18" charset="-128"/>
              </a:rPr>
              <a:t>出身学校　　　　　 　　　　　  中学校</a:t>
            </a:r>
            <a:endParaRPr kumimoji="1" lang="en-US" altLang="ja-JP" sz="2400" dirty="0">
              <a:latin typeface="游明朝 Demibold" panose="02020600000000000000" pitchFamily="18" charset="-128"/>
              <a:ea typeface="游明朝 Demibold" panose="02020600000000000000" pitchFamily="18" charset="-128"/>
            </a:endParaRPr>
          </a:p>
          <a:p>
            <a:endParaRPr kumimoji="1" lang="en-US" altLang="ja-JP" sz="2400" dirty="0">
              <a:latin typeface="游明朝 Demibold" panose="02020600000000000000" pitchFamily="18" charset="-128"/>
              <a:ea typeface="游明朝 Demibold" panose="02020600000000000000" pitchFamily="18" charset="-128"/>
            </a:endParaRPr>
          </a:p>
          <a:p>
            <a:r>
              <a:rPr kumimoji="1" lang="ja-JP" altLang="en-US" sz="2400" dirty="0" smtClean="0">
                <a:latin typeface="游明朝 Demibold" panose="02020600000000000000" pitchFamily="18" charset="-128"/>
                <a:ea typeface="游明朝 Demibold" panose="02020600000000000000" pitchFamily="18" charset="-128"/>
              </a:rPr>
              <a:t>受検番号</a:t>
            </a:r>
            <a:endParaRPr kumimoji="1" lang="en-US" altLang="ja-JP" sz="2400" dirty="0">
              <a:latin typeface="游明朝 Demibold" panose="02020600000000000000" pitchFamily="18" charset="-128"/>
              <a:ea typeface="游明朝 Demibold" panose="02020600000000000000" pitchFamily="18" charset="-128"/>
            </a:endParaRPr>
          </a:p>
          <a:p>
            <a:endParaRPr kumimoji="1" lang="en-US" altLang="ja-JP" sz="2400" dirty="0">
              <a:latin typeface="游明朝 Demibold" panose="02020600000000000000" pitchFamily="18" charset="-128"/>
              <a:ea typeface="游明朝 Demibold" panose="02020600000000000000" pitchFamily="18" charset="-128"/>
            </a:endParaRPr>
          </a:p>
        </p:txBody>
      </p:sp>
      <p:sp>
        <p:nvSpPr>
          <p:cNvPr id="9" name="テキスト ボックス 8">
            <a:extLst>
              <a:ext uri="{FF2B5EF4-FFF2-40B4-BE49-F238E27FC236}">
                <a16:creationId xmlns:a16="http://schemas.microsoft.com/office/drawing/2014/main" id="{E155BAA6-666A-4042-BA98-321B578D2910}"/>
              </a:ext>
            </a:extLst>
          </p:cNvPr>
          <p:cNvSpPr txBox="1"/>
          <p:nvPr userDrawn="1"/>
        </p:nvSpPr>
        <p:spPr>
          <a:xfrm flipH="1">
            <a:off x="1028359" y="7317448"/>
            <a:ext cx="5706937" cy="2212080"/>
          </a:xfrm>
          <a:prstGeom prst="rect">
            <a:avLst/>
          </a:prstGeom>
          <a:noFill/>
        </p:spPr>
        <p:txBody>
          <a:bodyPr wrap="square" rtlCol="0">
            <a:spAutoFit/>
          </a:bodyPr>
          <a:lstStyle/>
          <a:p>
            <a:pPr>
              <a:lnSpc>
                <a:spcPct val="200000"/>
              </a:lnSpc>
            </a:pPr>
            <a:r>
              <a:rPr kumimoji="1" lang="en-US" altLang="ja-JP" sz="2400" dirty="0">
                <a:latin typeface="游明朝 Demibold" panose="02020600000000000000" pitchFamily="18" charset="-128"/>
                <a:ea typeface="游明朝 Demibold" panose="02020600000000000000" pitchFamily="18" charset="-128"/>
              </a:rPr>
              <a:t>A</a:t>
            </a:r>
            <a:r>
              <a:rPr kumimoji="1" lang="ja-JP" altLang="en-US" sz="1400" dirty="0">
                <a:latin typeface="游明朝 Demibold" panose="02020600000000000000" pitchFamily="18" charset="-128"/>
                <a:ea typeface="游明朝 Demibold" panose="02020600000000000000" pitchFamily="18" charset="-128"/>
              </a:rPr>
              <a:t>（鉛筆や木炭で描いたデッサン）　　　　　　　　  　　　　</a:t>
            </a:r>
            <a:r>
              <a:rPr kumimoji="1" lang="ja-JP" altLang="en-US" sz="2400" dirty="0">
                <a:latin typeface="游明朝 Demibold" panose="02020600000000000000" pitchFamily="18" charset="-128"/>
                <a:ea typeface="游明朝 Demibold" panose="02020600000000000000" pitchFamily="18" charset="-128"/>
              </a:rPr>
              <a:t>枚</a:t>
            </a:r>
            <a:endParaRPr kumimoji="1" lang="en-US" altLang="ja-JP" sz="1400" dirty="0">
              <a:latin typeface="游明朝 Demibold" panose="02020600000000000000" pitchFamily="18" charset="-128"/>
              <a:ea typeface="游明朝 Demibold" panose="02020600000000000000" pitchFamily="18" charset="-128"/>
            </a:endParaRPr>
          </a:p>
          <a:p>
            <a:pPr>
              <a:lnSpc>
                <a:spcPct val="200000"/>
              </a:lnSpc>
            </a:pPr>
            <a:r>
              <a:rPr kumimoji="1" lang="en-US" altLang="ja-JP" sz="2400" dirty="0">
                <a:latin typeface="游明朝 Demibold" panose="02020600000000000000" pitchFamily="18" charset="-128"/>
                <a:ea typeface="游明朝 Demibold" panose="02020600000000000000" pitchFamily="18" charset="-128"/>
              </a:rPr>
              <a:t>B</a:t>
            </a:r>
            <a:r>
              <a:rPr kumimoji="1" lang="ja-JP" altLang="en-US" sz="1400" dirty="0">
                <a:latin typeface="游明朝 Demibold" panose="02020600000000000000" pitchFamily="18" charset="-128"/>
                <a:ea typeface="游明朝 Demibold" panose="02020600000000000000" pitchFamily="18" charset="-128"/>
              </a:rPr>
              <a:t>（絵具で仕上げた作品）　　　　　　　　　　　　  　　　　</a:t>
            </a:r>
            <a:r>
              <a:rPr kumimoji="1" lang="ja-JP" altLang="en-US" sz="2400" dirty="0">
                <a:latin typeface="游明朝 Demibold" panose="02020600000000000000" pitchFamily="18" charset="-128"/>
                <a:ea typeface="游明朝 Demibold" panose="02020600000000000000" pitchFamily="18" charset="-128"/>
              </a:rPr>
              <a:t>枚</a:t>
            </a:r>
            <a:endParaRPr kumimoji="1" lang="en-US" altLang="ja-JP" sz="2400" dirty="0">
              <a:latin typeface="游明朝 Demibold" panose="02020600000000000000" pitchFamily="18" charset="-128"/>
              <a:ea typeface="游明朝 Demibold" panose="02020600000000000000" pitchFamily="18" charset="-128"/>
            </a:endParaRPr>
          </a:p>
          <a:p>
            <a:pPr>
              <a:lnSpc>
                <a:spcPct val="200000"/>
              </a:lnSpc>
            </a:pPr>
            <a:r>
              <a:rPr kumimoji="1" lang="en-US" altLang="ja-JP" sz="2400" dirty="0">
                <a:latin typeface="游明朝 Demibold" panose="02020600000000000000" pitchFamily="18" charset="-128"/>
                <a:ea typeface="游明朝 Demibold" panose="02020600000000000000" pitchFamily="18" charset="-128"/>
              </a:rPr>
              <a:t>C</a:t>
            </a:r>
            <a:r>
              <a:rPr kumimoji="1" lang="ja-JP" altLang="en-US" sz="1400" dirty="0">
                <a:latin typeface="游明朝 Demibold" panose="02020600000000000000" pitchFamily="18" charset="-128"/>
                <a:ea typeface="游明朝 Demibold" panose="02020600000000000000" pitchFamily="18" charset="-128"/>
              </a:rPr>
              <a:t>（その他の作品）　　　　　　　　　　　　　　　  　　　　</a:t>
            </a:r>
            <a:r>
              <a:rPr kumimoji="1" lang="ja-JP" altLang="en-US" sz="2400" dirty="0">
                <a:latin typeface="游明朝 Demibold" panose="02020600000000000000" pitchFamily="18" charset="-128"/>
                <a:ea typeface="游明朝 Demibold" panose="02020600000000000000" pitchFamily="18" charset="-128"/>
              </a:rPr>
              <a:t>枚</a:t>
            </a:r>
            <a:endParaRPr kumimoji="1" lang="en-US" altLang="ja-JP" sz="2400" dirty="0">
              <a:latin typeface="游明朝 Demibold" panose="02020600000000000000" pitchFamily="18" charset="-128"/>
              <a:ea typeface="游明朝 Demibold" panose="02020600000000000000" pitchFamily="18" charset="-128"/>
            </a:endParaRPr>
          </a:p>
        </p:txBody>
      </p:sp>
      <p:sp>
        <p:nvSpPr>
          <p:cNvPr id="10" name="テキスト ボックス 9">
            <a:extLst>
              <a:ext uri="{FF2B5EF4-FFF2-40B4-BE49-F238E27FC236}">
                <a16:creationId xmlns:a16="http://schemas.microsoft.com/office/drawing/2014/main" id="{04439B10-6765-4208-8706-584675D6385D}"/>
              </a:ext>
            </a:extLst>
          </p:cNvPr>
          <p:cNvSpPr txBox="1"/>
          <p:nvPr userDrawn="1"/>
        </p:nvSpPr>
        <p:spPr>
          <a:xfrm>
            <a:off x="614150" y="6948116"/>
            <a:ext cx="2262158" cy="369332"/>
          </a:xfrm>
          <a:prstGeom prst="rect">
            <a:avLst/>
          </a:prstGeom>
          <a:noFill/>
        </p:spPr>
        <p:txBody>
          <a:bodyPr wrap="none" rtlCol="0">
            <a:spAutoFit/>
          </a:bodyPr>
          <a:lstStyle/>
          <a:p>
            <a:r>
              <a:rPr kumimoji="1" lang="en-US" altLang="ja-JP" dirty="0">
                <a:latin typeface="游明朝 Demibold" panose="02020600000000000000" pitchFamily="18" charset="-128"/>
                <a:ea typeface="游明朝 Demibold" panose="02020600000000000000" pitchFamily="18" charset="-128"/>
              </a:rPr>
              <a:t>【</a:t>
            </a:r>
            <a:r>
              <a:rPr kumimoji="1" lang="ja-JP" altLang="en-US" dirty="0">
                <a:latin typeface="游明朝 Demibold" panose="02020600000000000000" pitchFamily="18" charset="-128"/>
                <a:ea typeface="游明朝 Demibold" panose="02020600000000000000" pitchFamily="18" charset="-128"/>
              </a:rPr>
              <a:t>ポートフォリオ</a:t>
            </a:r>
            <a:r>
              <a:rPr kumimoji="1" lang="en-US" altLang="ja-JP" dirty="0">
                <a:latin typeface="游明朝 Demibold" panose="02020600000000000000" pitchFamily="18" charset="-128"/>
                <a:ea typeface="游明朝 Demibold" panose="02020600000000000000" pitchFamily="18" charset="-128"/>
              </a:rPr>
              <a:t>】</a:t>
            </a:r>
            <a:endParaRPr kumimoji="1" lang="ja-JP" altLang="en-US" dirty="0">
              <a:latin typeface="游明朝 Demibold" panose="02020600000000000000" pitchFamily="18" charset="-128"/>
              <a:ea typeface="游明朝 Demibold" panose="02020600000000000000" pitchFamily="18" charset="-128"/>
            </a:endParaRPr>
          </a:p>
        </p:txBody>
      </p:sp>
      <p:cxnSp>
        <p:nvCxnSpPr>
          <p:cNvPr id="19" name="直線コネクタ 18">
            <a:extLst>
              <a:ext uri="{FF2B5EF4-FFF2-40B4-BE49-F238E27FC236}">
                <a16:creationId xmlns:a16="http://schemas.microsoft.com/office/drawing/2014/main" id="{D1C4D6B9-38A4-4AF1-82E8-48325EEA4AC0}"/>
              </a:ext>
            </a:extLst>
          </p:cNvPr>
          <p:cNvCxnSpPr/>
          <p:nvPr userDrawn="1"/>
        </p:nvCxnSpPr>
        <p:spPr>
          <a:xfrm>
            <a:off x="2712720" y="3942080"/>
            <a:ext cx="6096" cy="147116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FAD0BBFB-3AD2-4F09-8AF8-078F7AB4243C}"/>
              </a:ext>
            </a:extLst>
          </p:cNvPr>
          <p:cNvGrpSpPr/>
          <p:nvPr userDrawn="1"/>
        </p:nvGrpSpPr>
        <p:grpSpPr>
          <a:xfrm>
            <a:off x="824376" y="7438088"/>
            <a:ext cx="5971474" cy="2212080"/>
            <a:chOff x="947486" y="3942080"/>
            <a:chExt cx="5624063" cy="2212080"/>
          </a:xfrm>
        </p:grpSpPr>
        <p:sp>
          <p:nvSpPr>
            <p:cNvPr id="21" name="正方形/長方形 20">
              <a:extLst>
                <a:ext uri="{FF2B5EF4-FFF2-40B4-BE49-F238E27FC236}">
                  <a16:creationId xmlns:a16="http://schemas.microsoft.com/office/drawing/2014/main" id="{CE047562-0C10-4BCA-9F54-BA117EBA97FE}"/>
                </a:ext>
              </a:extLst>
            </p:cNvPr>
            <p:cNvSpPr/>
            <p:nvPr userDrawn="1"/>
          </p:nvSpPr>
          <p:spPr>
            <a:xfrm>
              <a:off x="947486" y="3942080"/>
              <a:ext cx="5624063" cy="22120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EA2C39DD-0F55-460C-A4C0-F51C179FFCB2}"/>
                </a:ext>
              </a:extLst>
            </p:cNvPr>
            <p:cNvCxnSpPr>
              <a:cxnSpLocks/>
            </p:cNvCxnSpPr>
            <p:nvPr userDrawn="1"/>
          </p:nvCxnSpPr>
          <p:spPr>
            <a:xfrm>
              <a:off x="947486" y="4679932"/>
              <a:ext cx="56240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15A1EC94-4B05-4CF4-A4F8-2A3D0D52CAF2}"/>
                </a:ext>
              </a:extLst>
            </p:cNvPr>
            <p:cNvCxnSpPr>
              <a:cxnSpLocks/>
            </p:cNvCxnSpPr>
            <p:nvPr userDrawn="1"/>
          </p:nvCxnSpPr>
          <p:spPr>
            <a:xfrm>
              <a:off x="947486" y="5417784"/>
              <a:ext cx="56240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4" name="直線コネクタ 23">
            <a:extLst>
              <a:ext uri="{FF2B5EF4-FFF2-40B4-BE49-F238E27FC236}">
                <a16:creationId xmlns:a16="http://schemas.microsoft.com/office/drawing/2014/main" id="{5B79F3C4-DCD7-4E94-B2E3-61B298AD7953}"/>
              </a:ext>
            </a:extLst>
          </p:cNvPr>
          <p:cNvCxnSpPr/>
          <p:nvPr userDrawn="1"/>
        </p:nvCxnSpPr>
        <p:spPr>
          <a:xfrm>
            <a:off x="4230932" y="7438088"/>
            <a:ext cx="0" cy="22120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 name="直線コネクタ 4"/>
          <p:cNvCxnSpPr>
            <a:stCxn id="2" idx="1"/>
          </p:cNvCxnSpPr>
          <p:nvPr userDrawn="1"/>
        </p:nvCxnSpPr>
        <p:spPr>
          <a:xfrm>
            <a:off x="793896" y="4677664"/>
            <a:ext cx="5971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3076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60DAD3-6DB9-420A-9827-2ACFCD89CA64}"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2537953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9BDEB87A-073D-4D68-8380-935FB823FAA4}"/>
              </a:ext>
            </a:extLst>
          </p:cNvPr>
          <p:cNvSpPr txBox="1"/>
          <p:nvPr userDrawn="1"/>
        </p:nvSpPr>
        <p:spPr>
          <a:xfrm>
            <a:off x="1020107" y="2390362"/>
            <a:ext cx="5519460" cy="3949671"/>
          </a:xfrm>
          <a:prstGeom prst="rect">
            <a:avLst/>
          </a:prstGeom>
          <a:noFill/>
        </p:spPr>
        <p:txBody>
          <a:bodyPr wrap="none" rtlCol="0">
            <a:spAutoFit/>
          </a:bodyPr>
          <a:lstStyle/>
          <a:p>
            <a:pPr algn="ctr">
              <a:lnSpc>
                <a:spcPct val="150000"/>
              </a:lnSpc>
            </a:pPr>
            <a:r>
              <a:rPr kumimoji="1" lang="en-US" altLang="ja-JP" sz="13800" dirty="0">
                <a:latin typeface="游明朝 Demibold" panose="02020600000000000000" pitchFamily="18" charset="-128"/>
                <a:ea typeface="游明朝 Demibold" panose="02020600000000000000" pitchFamily="18" charset="-128"/>
              </a:rPr>
              <a:t>A</a:t>
            </a:r>
          </a:p>
          <a:p>
            <a:pPr algn="ctr">
              <a:lnSpc>
                <a:spcPct val="150000"/>
              </a:lnSpc>
            </a:pPr>
            <a:r>
              <a:rPr kumimoji="1" lang="ja-JP" altLang="en-US" sz="3200" dirty="0">
                <a:latin typeface="游明朝 Demibold" panose="02020600000000000000" pitchFamily="18" charset="-128"/>
                <a:ea typeface="游明朝 Demibold" panose="02020600000000000000" pitchFamily="18" charset="-128"/>
              </a:rPr>
              <a:t>鉛筆や木炭で描いたデッサン</a:t>
            </a:r>
            <a:endParaRPr kumimoji="1" lang="en-US" altLang="ja-JP" sz="3200" dirty="0">
              <a:latin typeface="游明朝 Demibold" panose="02020600000000000000" pitchFamily="18" charset="-128"/>
              <a:ea typeface="游明朝 Demibold" panose="02020600000000000000" pitchFamily="18" charset="-128"/>
            </a:endParaRPr>
          </a:p>
        </p:txBody>
      </p:sp>
    </p:spTree>
    <p:extLst>
      <p:ext uri="{BB962C8B-B14F-4D97-AF65-F5344CB8AC3E}">
        <p14:creationId xmlns:p14="http://schemas.microsoft.com/office/powerpoint/2010/main" val="191108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C28C26A7-F08D-4E40-A382-E62E434ECCE6}"/>
              </a:ext>
            </a:extLst>
          </p:cNvPr>
          <p:cNvSpPr txBox="1"/>
          <p:nvPr userDrawn="1"/>
        </p:nvSpPr>
        <p:spPr>
          <a:xfrm>
            <a:off x="1840844" y="2390362"/>
            <a:ext cx="3877985" cy="3949671"/>
          </a:xfrm>
          <a:prstGeom prst="rect">
            <a:avLst/>
          </a:prstGeom>
          <a:noFill/>
        </p:spPr>
        <p:txBody>
          <a:bodyPr wrap="none" rtlCol="0">
            <a:spAutoFit/>
          </a:bodyPr>
          <a:lstStyle/>
          <a:p>
            <a:pPr algn="ctr">
              <a:lnSpc>
                <a:spcPct val="150000"/>
              </a:lnSpc>
            </a:pPr>
            <a:r>
              <a:rPr kumimoji="1" lang="en-US" altLang="ja-JP" sz="13800" dirty="0">
                <a:latin typeface="游明朝 Demibold" panose="02020600000000000000" pitchFamily="18" charset="-128"/>
                <a:ea typeface="游明朝 Demibold" panose="02020600000000000000" pitchFamily="18" charset="-128"/>
              </a:rPr>
              <a:t>B</a:t>
            </a:r>
          </a:p>
          <a:p>
            <a:pPr algn="ctr">
              <a:lnSpc>
                <a:spcPct val="150000"/>
              </a:lnSpc>
            </a:pPr>
            <a:r>
              <a:rPr kumimoji="1" lang="ja-JP" altLang="en-US" sz="3200" dirty="0">
                <a:latin typeface="游明朝 Demibold" panose="02020600000000000000" pitchFamily="18" charset="-128"/>
                <a:ea typeface="游明朝 Demibold" panose="02020600000000000000" pitchFamily="18" charset="-128"/>
              </a:rPr>
              <a:t>絵具で仕上げた作品</a:t>
            </a:r>
            <a:endParaRPr kumimoji="1" lang="en-US" altLang="ja-JP" sz="3200" dirty="0">
              <a:latin typeface="游明朝 Demibold" panose="02020600000000000000" pitchFamily="18" charset="-128"/>
              <a:ea typeface="游明朝 Demibold" panose="02020600000000000000" pitchFamily="18" charset="-128"/>
            </a:endParaRPr>
          </a:p>
        </p:txBody>
      </p:sp>
    </p:spTree>
    <p:extLst>
      <p:ext uri="{BB962C8B-B14F-4D97-AF65-F5344CB8AC3E}">
        <p14:creationId xmlns:p14="http://schemas.microsoft.com/office/powerpoint/2010/main" val="3635596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E989AF17-D337-4506-85A5-2FA5D9E290F3}"/>
              </a:ext>
            </a:extLst>
          </p:cNvPr>
          <p:cNvSpPr txBox="1"/>
          <p:nvPr userDrawn="1"/>
        </p:nvSpPr>
        <p:spPr>
          <a:xfrm>
            <a:off x="2456398" y="2390362"/>
            <a:ext cx="2646878" cy="3949671"/>
          </a:xfrm>
          <a:prstGeom prst="rect">
            <a:avLst/>
          </a:prstGeom>
          <a:noFill/>
        </p:spPr>
        <p:txBody>
          <a:bodyPr wrap="none" rtlCol="0">
            <a:spAutoFit/>
          </a:bodyPr>
          <a:lstStyle/>
          <a:p>
            <a:pPr algn="ctr">
              <a:lnSpc>
                <a:spcPct val="150000"/>
              </a:lnSpc>
            </a:pPr>
            <a:r>
              <a:rPr kumimoji="1" lang="en-US" altLang="ja-JP" sz="13800" dirty="0">
                <a:latin typeface="游明朝 Demibold" panose="02020600000000000000" pitchFamily="18" charset="-128"/>
                <a:ea typeface="游明朝 Demibold" panose="02020600000000000000" pitchFamily="18" charset="-128"/>
              </a:rPr>
              <a:t>C</a:t>
            </a:r>
          </a:p>
          <a:p>
            <a:pPr algn="ctr">
              <a:lnSpc>
                <a:spcPct val="150000"/>
              </a:lnSpc>
            </a:pPr>
            <a:r>
              <a:rPr kumimoji="1" lang="ja-JP" altLang="en-US" sz="3200" dirty="0">
                <a:latin typeface="游明朝 Demibold" panose="02020600000000000000" pitchFamily="18" charset="-128"/>
                <a:ea typeface="游明朝 Demibold" panose="02020600000000000000" pitchFamily="18" charset="-128"/>
              </a:rPr>
              <a:t>その他の作品</a:t>
            </a:r>
            <a:endParaRPr kumimoji="1" lang="en-US" altLang="ja-JP" sz="3200" dirty="0">
              <a:latin typeface="游明朝 Demibold" panose="02020600000000000000" pitchFamily="18" charset="-128"/>
              <a:ea typeface="游明朝 Demibold" panose="02020600000000000000" pitchFamily="18" charset="-128"/>
            </a:endParaRPr>
          </a:p>
        </p:txBody>
      </p:sp>
    </p:spTree>
    <p:extLst>
      <p:ext uri="{BB962C8B-B14F-4D97-AF65-F5344CB8AC3E}">
        <p14:creationId xmlns:p14="http://schemas.microsoft.com/office/powerpoint/2010/main" val="2865965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D3E53A86-00B0-457A-9DF3-8463C30CB2EA}"/>
              </a:ext>
            </a:extLst>
          </p:cNvPr>
          <p:cNvSpPr txBox="1"/>
          <p:nvPr userDrawn="1"/>
        </p:nvSpPr>
        <p:spPr>
          <a:xfrm>
            <a:off x="372102" y="224587"/>
            <a:ext cx="3993401" cy="261610"/>
          </a:xfrm>
          <a:prstGeom prst="rect">
            <a:avLst/>
          </a:prstGeom>
          <a:noFill/>
        </p:spPr>
        <p:txBody>
          <a:bodyPr wrap="none" rtlCol="0">
            <a:spAutoFit/>
          </a:bodyPr>
          <a:lstStyle/>
          <a:p>
            <a:r>
              <a:rPr kumimoji="1" lang="ja-JP" altLang="en-US" sz="1100" dirty="0">
                <a:latin typeface="游明朝 Demibold" panose="02020600000000000000" pitchFamily="18" charset="-128"/>
                <a:ea typeface="游明朝 Demibold" panose="02020600000000000000" pitchFamily="18" charset="-128"/>
              </a:rPr>
              <a:t>都立世田谷総合高等学校　特別推薦（美術）ポートフォリオ</a:t>
            </a:r>
          </a:p>
        </p:txBody>
      </p:sp>
      <p:sp>
        <p:nvSpPr>
          <p:cNvPr id="9" name="テキスト ボックス 8">
            <a:extLst>
              <a:ext uri="{FF2B5EF4-FFF2-40B4-BE49-F238E27FC236}">
                <a16:creationId xmlns:a16="http://schemas.microsoft.com/office/drawing/2014/main" id="{34F3E9AC-3879-4E61-A8FA-48F4AF94AE01}"/>
              </a:ext>
            </a:extLst>
          </p:cNvPr>
          <p:cNvSpPr txBox="1"/>
          <p:nvPr userDrawn="1"/>
        </p:nvSpPr>
        <p:spPr>
          <a:xfrm>
            <a:off x="1939045" y="4111238"/>
            <a:ext cx="3681585" cy="1615827"/>
          </a:xfrm>
          <a:prstGeom prst="rect">
            <a:avLst/>
          </a:prstGeom>
          <a:noFill/>
        </p:spPr>
        <p:txBody>
          <a:bodyPr wrap="none" rtlCol="0">
            <a:spAutoFit/>
          </a:bodyPr>
          <a:lstStyle/>
          <a:p>
            <a:pPr algn="ctr">
              <a:lnSpc>
                <a:spcPct val="150000"/>
              </a:lnSpc>
            </a:pPr>
            <a:r>
              <a:rPr kumimoji="1" lang="ja-JP" altLang="en-US" sz="1800" dirty="0" smtClean="0">
                <a:latin typeface="游明朝 Demibold" panose="02020600000000000000" pitchFamily="18" charset="-128"/>
                <a:ea typeface="游明朝 Demibold" panose="02020600000000000000" pitchFamily="18" charset="-128"/>
              </a:rPr>
              <a:t>作品の写真を貼り付けてください</a:t>
            </a:r>
          </a:p>
          <a:p>
            <a:pPr algn="l">
              <a:lnSpc>
                <a:spcPct val="150000"/>
              </a:lnSpc>
            </a:pPr>
            <a:r>
              <a:rPr kumimoji="1" lang="ja-JP" altLang="en-US" sz="1200" dirty="0" smtClean="0">
                <a:latin typeface="游明朝 Demibold" panose="02020600000000000000" pitchFamily="18" charset="-128"/>
                <a:ea typeface="游明朝 Demibold" panose="02020600000000000000" pitchFamily="18" charset="-128"/>
              </a:rPr>
              <a:t>・できるだけ大きく貼ってください</a:t>
            </a:r>
            <a:endParaRPr kumimoji="1" lang="en-US" altLang="ja-JP" sz="1200" dirty="0" smtClean="0">
              <a:latin typeface="游明朝 Demibold" panose="02020600000000000000" pitchFamily="18" charset="-128"/>
              <a:ea typeface="游明朝 Demibold" panose="02020600000000000000" pitchFamily="18" charset="-128"/>
            </a:endParaRPr>
          </a:p>
          <a:p>
            <a:pPr algn="l">
              <a:lnSpc>
                <a:spcPct val="150000"/>
              </a:lnSpc>
            </a:pPr>
            <a:r>
              <a:rPr kumimoji="1" lang="ja-JP" altLang="en-US" sz="1200" dirty="0" smtClean="0">
                <a:latin typeface="游明朝 Demibold" panose="02020600000000000000" pitchFamily="18" charset="-128"/>
                <a:ea typeface="游明朝 Demibold" panose="02020600000000000000" pitchFamily="18" charset="-128"/>
              </a:rPr>
              <a:t>・縦横比が変わらないようにしてください</a:t>
            </a:r>
            <a:endParaRPr kumimoji="1" lang="en-US" altLang="ja-JP" sz="1200" dirty="0" smtClean="0">
              <a:latin typeface="游明朝 Demibold" panose="02020600000000000000" pitchFamily="18" charset="-128"/>
              <a:ea typeface="游明朝 Demibold" panose="02020600000000000000" pitchFamily="18" charset="-128"/>
            </a:endParaRPr>
          </a:p>
          <a:p>
            <a:pPr algn="l">
              <a:lnSpc>
                <a:spcPct val="150000"/>
              </a:lnSpc>
            </a:pPr>
            <a:endParaRPr kumimoji="1" lang="en-US" altLang="ja-JP" sz="1200" dirty="0" smtClean="0">
              <a:latin typeface="游明朝 Demibold" panose="02020600000000000000" pitchFamily="18" charset="-128"/>
              <a:ea typeface="游明朝 Demibold" panose="02020600000000000000" pitchFamily="18" charset="-128"/>
            </a:endParaRPr>
          </a:p>
          <a:p>
            <a:pPr algn="ctr">
              <a:lnSpc>
                <a:spcPct val="150000"/>
              </a:lnSpc>
            </a:pPr>
            <a:endParaRPr kumimoji="1" lang="en-US" altLang="ja-JP" sz="1200" dirty="0">
              <a:latin typeface="游明朝 Demibold" panose="02020600000000000000" pitchFamily="18" charset="-128"/>
              <a:ea typeface="游明朝 Demibold" panose="02020600000000000000" pitchFamily="18" charset="-128"/>
            </a:endParaRPr>
          </a:p>
        </p:txBody>
      </p:sp>
      <p:sp>
        <p:nvSpPr>
          <p:cNvPr id="12" name="テキスト ボックス 11">
            <a:extLst>
              <a:ext uri="{FF2B5EF4-FFF2-40B4-BE49-F238E27FC236}">
                <a16:creationId xmlns:a16="http://schemas.microsoft.com/office/drawing/2014/main" id="{FC47480A-141F-4AE1-943F-2AB77D652ECA}"/>
              </a:ext>
            </a:extLst>
          </p:cNvPr>
          <p:cNvSpPr txBox="1"/>
          <p:nvPr userDrawn="1"/>
        </p:nvSpPr>
        <p:spPr>
          <a:xfrm>
            <a:off x="3456670" y="2623269"/>
            <a:ext cx="646331" cy="646331"/>
          </a:xfrm>
          <a:prstGeom prst="rect">
            <a:avLst/>
          </a:prstGeom>
          <a:noFill/>
        </p:spPr>
        <p:txBody>
          <a:bodyPr wrap="none" rtlCol="0">
            <a:spAutoFit/>
          </a:bodyPr>
          <a:lstStyle/>
          <a:p>
            <a:pPr algn="ctr"/>
            <a:r>
              <a:rPr kumimoji="1" lang="ja-JP" altLang="en-US" sz="3600" dirty="0">
                <a:latin typeface="游明朝 Demibold" panose="02020600000000000000" pitchFamily="18" charset="-128"/>
                <a:ea typeface="游明朝 Demibold" panose="02020600000000000000" pitchFamily="18" charset="-128"/>
              </a:rPr>
              <a:t>上</a:t>
            </a:r>
          </a:p>
        </p:txBody>
      </p:sp>
      <p:sp>
        <p:nvSpPr>
          <p:cNvPr id="15" name="テキスト ボックス 14">
            <a:extLst>
              <a:ext uri="{FF2B5EF4-FFF2-40B4-BE49-F238E27FC236}">
                <a16:creationId xmlns:a16="http://schemas.microsoft.com/office/drawing/2014/main" id="{5193837E-86D5-41AD-80F9-555645A2DABB}"/>
              </a:ext>
            </a:extLst>
          </p:cNvPr>
          <p:cNvSpPr txBox="1"/>
          <p:nvPr userDrawn="1"/>
        </p:nvSpPr>
        <p:spPr>
          <a:xfrm>
            <a:off x="3456670" y="6568703"/>
            <a:ext cx="646332" cy="646331"/>
          </a:xfrm>
          <a:prstGeom prst="rect">
            <a:avLst/>
          </a:prstGeom>
          <a:noFill/>
        </p:spPr>
        <p:txBody>
          <a:bodyPr wrap="none" rtlCol="0">
            <a:spAutoFit/>
          </a:bodyPr>
          <a:lstStyle/>
          <a:p>
            <a:pPr algn="ctr"/>
            <a:r>
              <a:rPr kumimoji="1" lang="ja-JP" altLang="en-US" sz="3600" dirty="0">
                <a:latin typeface="游明朝 Demibold" panose="02020600000000000000" pitchFamily="18" charset="-128"/>
                <a:ea typeface="游明朝 Demibold" panose="02020600000000000000" pitchFamily="18" charset="-128"/>
              </a:rPr>
              <a:t>下</a:t>
            </a:r>
          </a:p>
        </p:txBody>
      </p:sp>
      <p:graphicFrame>
        <p:nvGraphicFramePr>
          <p:cNvPr id="19" name="表 18">
            <a:extLst>
              <a:ext uri="{FF2B5EF4-FFF2-40B4-BE49-F238E27FC236}">
                <a16:creationId xmlns:a16="http://schemas.microsoft.com/office/drawing/2014/main" id="{52CBEFC3-5DDB-41AA-B30C-C91B40E8E39C}"/>
              </a:ext>
            </a:extLst>
          </p:cNvPr>
          <p:cNvGraphicFramePr>
            <a:graphicFrameLocks noGrp="1"/>
          </p:cNvGraphicFramePr>
          <p:nvPr userDrawn="1">
            <p:extLst>
              <p:ext uri="{D42A27DB-BD31-4B8C-83A1-F6EECF244321}">
                <p14:modId xmlns:p14="http://schemas.microsoft.com/office/powerpoint/2010/main" val="1458900120"/>
              </p:ext>
            </p:extLst>
          </p:nvPr>
        </p:nvGraphicFramePr>
        <p:xfrm>
          <a:off x="3779837" y="8943226"/>
          <a:ext cx="3538807" cy="1524000"/>
        </p:xfrm>
        <a:graphic>
          <a:graphicData uri="http://schemas.openxmlformats.org/drawingml/2006/table">
            <a:tbl>
              <a:tblPr/>
              <a:tblGrid>
                <a:gridCol w="87316">
                  <a:extLst>
                    <a:ext uri="{9D8B030D-6E8A-4147-A177-3AD203B41FA5}">
                      <a16:colId xmlns:a16="http://schemas.microsoft.com/office/drawing/2014/main" val="3244309473"/>
                    </a:ext>
                  </a:extLst>
                </a:gridCol>
                <a:gridCol w="1365609">
                  <a:extLst>
                    <a:ext uri="{9D8B030D-6E8A-4147-A177-3AD203B41FA5}">
                      <a16:colId xmlns:a16="http://schemas.microsoft.com/office/drawing/2014/main" val="4263935037"/>
                    </a:ext>
                  </a:extLst>
                </a:gridCol>
                <a:gridCol w="762426">
                  <a:extLst>
                    <a:ext uri="{9D8B030D-6E8A-4147-A177-3AD203B41FA5}">
                      <a16:colId xmlns:a16="http://schemas.microsoft.com/office/drawing/2014/main" val="1370364181"/>
                    </a:ext>
                  </a:extLst>
                </a:gridCol>
                <a:gridCol w="1237144">
                  <a:extLst>
                    <a:ext uri="{9D8B030D-6E8A-4147-A177-3AD203B41FA5}">
                      <a16:colId xmlns:a16="http://schemas.microsoft.com/office/drawing/2014/main" val="3181135326"/>
                    </a:ext>
                  </a:extLst>
                </a:gridCol>
                <a:gridCol w="86312">
                  <a:extLst>
                    <a:ext uri="{9D8B030D-6E8A-4147-A177-3AD203B41FA5}">
                      <a16:colId xmlns:a16="http://schemas.microsoft.com/office/drawing/2014/main" val="2139535344"/>
                    </a:ext>
                  </a:extLst>
                </a:gridCol>
              </a:tblGrid>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CN"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制作年（学年）</a:t>
                      </a:r>
                    </a:p>
                  </a:txBody>
                  <a:tcPr marL="7620" marR="7620" marT="762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　　　　　</a:t>
                      </a:r>
                    </a:p>
                  </a:txBody>
                  <a:tcPr marL="7620" marR="7620" marT="7620"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年</a:t>
                      </a:r>
                      <a:r>
                        <a:rPr lang="ja-JP" altLang="en-US" sz="800" b="0" i="0" u="none" strike="noStrike" dirty="0">
                          <a:solidFill>
                            <a:srgbClr val="000000"/>
                          </a:solidFill>
                          <a:effectLst/>
                          <a:latin typeface="游明朝 Demibold" panose="02020600000000000000" pitchFamily="18" charset="-128"/>
                          <a:ea typeface="游明朝 Demibold" panose="02020600000000000000" pitchFamily="18" charset="-128"/>
                        </a:rPr>
                        <a:t>（中学　　　　年生）</a:t>
                      </a:r>
                      <a:endPar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600371"/>
                  </a:ext>
                </a:extLst>
              </a:tr>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技法</a:t>
                      </a:r>
                    </a:p>
                  </a:txBody>
                  <a:tcPr marL="7620" marR="7620" marT="762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 サイズ</a:t>
                      </a:r>
                    </a:p>
                  </a:txBody>
                  <a:tcPr marL="7620" marR="7620" marT="7620"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0273484"/>
                  </a:ext>
                </a:extLst>
              </a:tr>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rtl="0" fontAlgn="t"/>
                      <a:endParaRPr lang="ja-JP" altLang="en-US" sz="800" b="0" i="0" u="none" strike="noStrike" dirty="0">
                        <a:solidFill>
                          <a:srgbClr val="000000"/>
                        </a:solidFill>
                        <a:effectLst/>
                        <a:latin typeface="游明朝" panose="02020400000000000000" pitchFamily="18" charset="-128"/>
                        <a:ea typeface="游明朝" panose="02020400000000000000" pitchFamily="18" charset="-128"/>
                      </a:endParaRPr>
                    </a:p>
                  </a:txBody>
                  <a:tcPr marL="7620" marR="7620" marT="762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50642205"/>
                  </a:ext>
                </a:extLst>
              </a:tr>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1908533"/>
                  </a:ext>
                </a:extLst>
              </a:tr>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25844"/>
                  </a:ext>
                </a:extLst>
              </a:tr>
            </a:tbl>
          </a:graphicData>
        </a:graphic>
      </p:graphicFrame>
      <p:sp>
        <p:nvSpPr>
          <p:cNvPr id="20" name="テキスト ボックス 19">
            <a:extLst>
              <a:ext uri="{FF2B5EF4-FFF2-40B4-BE49-F238E27FC236}">
                <a16:creationId xmlns:a16="http://schemas.microsoft.com/office/drawing/2014/main" id="{D5D36F37-AC3A-4E3F-9107-1C2CA8946564}"/>
              </a:ext>
            </a:extLst>
          </p:cNvPr>
          <p:cNvSpPr txBox="1"/>
          <p:nvPr userDrawn="1"/>
        </p:nvSpPr>
        <p:spPr>
          <a:xfrm>
            <a:off x="3754187" y="9555891"/>
            <a:ext cx="697627" cy="215444"/>
          </a:xfrm>
          <a:prstGeom prst="rect">
            <a:avLst/>
          </a:prstGeom>
          <a:noFill/>
        </p:spPr>
        <p:txBody>
          <a:bodyPr wrap="none" rtlCol="0">
            <a:spAutoFit/>
          </a:bodyPr>
          <a:lstStyle/>
          <a:p>
            <a:pPr algn="ctr"/>
            <a:r>
              <a:rPr kumimoji="1" lang="ja-JP" altLang="en-US" sz="800" dirty="0">
                <a:latin typeface="游明朝 Demibold" panose="02020600000000000000" pitchFamily="18" charset="-128"/>
                <a:ea typeface="游明朝 Demibold" panose="02020600000000000000" pitchFamily="18" charset="-128"/>
              </a:rPr>
              <a:t>作品の説明</a:t>
            </a:r>
          </a:p>
        </p:txBody>
      </p:sp>
    </p:spTree>
    <p:extLst>
      <p:ext uri="{BB962C8B-B14F-4D97-AF65-F5344CB8AC3E}">
        <p14:creationId xmlns:p14="http://schemas.microsoft.com/office/powerpoint/2010/main" val="15261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60DAD3-6DB9-420A-9827-2ACFCD89CA64}" type="datetimeFigureOut">
              <a:rPr kumimoji="1" lang="ja-JP" altLang="en-US" smtClean="0"/>
              <a:t>2024/10/31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1279167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60DAD3-6DB9-420A-9827-2ACFCD89CA64}"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3914629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60DAD3-6DB9-420A-9827-2ACFCD89CA64}" type="datetimeFigureOut">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290985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60DAD3-6DB9-420A-9827-2ACFCD89CA64}" type="datetimeFigureOut">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288815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960DAD3-6DB9-420A-9827-2ACFCD89CA64}" type="datetimeFigureOut">
              <a:rPr kumimoji="1" lang="ja-JP" altLang="en-US" smtClean="0"/>
              <a:t>2024/10/31</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3643313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7" r:id="rId6"/>
    <p:sldLayoutId id="2147483668" r:id="rId7"/>
    <p:sldLayoutId id="2147483669" r:id="rId8"/>
    <p:sldLayoutId id="2147483670" r:id="rId9"/>
    <p:sldLayoutId id="2147483671" r:id="rId10"/>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A9BF31B5-E3A9-4507-914C-1CE92F9077A6}"/>
              </a:ext>
            </a:extLst>
          </p:cNvPr>
          <p:cNvSpPr txBox="1"/>
          <p:nvPr/>
        </p:nvSpPr>
        <p:spPr>
          <a:xfrm>
            <a:off x="2905416" y="3839333"/>
            <a:ext cx="2702007" cy="1569660"/>
          </a:xfrm>
          <a:prstGeom prst="rect">
            <a:avLst/>
          </a:prstGeom>
          <a:noFill/>
        </p:spPr>
        <p:txBody>
          <a:bodyPr wrap="square" rtlCol="0">
            <a:spAutoFit/>
          </a:bodyPr>
          <a:lstStyle/>
          <a:p>
            <a:pPr>
              <a:lnSpc>
                <a:spcPct val="200000"/>
              </a:lnSpc>
            </a:pPr>
            <a:r>
              <a:rPr kumimoji="1" lang="ja-JP" altLang="en-US" sz="2400" b="1" dirty="0" smtClean="0"/>
              <a:t>○○○</a:t>
            </a:r>
            <a:r>
              <a:rPr kumimoji="1" lang="ja-JP" altLang="en-US" sz="2400" b="1" dirty="0" smtClean="0"/>
              <a:t>立</a:t>
            </a:r>
            <a:r>
              <a:rPr kumimoji="1" lang="ja-JP" altLang="en-US" sz="2400" b="1" dirty="0" smtClean="0"/>
              <a:t>○○○</a:t>
            </a:r>
            <a:endParaRPr kumimoji="1" lang="en-US" altLang="ja-JP" sz="2400" b="1" dirty="0"/>
          </a:p>
          <a:p>
            <a:pPr>
              <a:lnSpc>
                <a:spcPct val="200000"/>
              </a:lnSpc>
            </a:pPr>
            <a:r>
              <a:rPr kumimoji="1" lang="ja-JP" altLang="en-US" sz="2400" b="1" dirty="0" smtClean="0"/>
              <a:t>○○○○○○○</a:t>
            </a:r>
            <a:endParaRPr kumimoji="1" lang="en-US" altLang="ja-JP" sz="2400" b="1" dirty="0"/>
          </a:p>
        </p:txBody>
      </p:sp>
      <p:sp>
        <p:nvSpPr>
          <p:cNvPr id="9" name="テキスト ボックス 8">
            <a:extLst>
              <a:ext uri="{FF2B5EF4-FFF2-40B4-BE49-F238E27FC236}">
                <a16:creationId xmlns:a16="http://schemas.microsoft.com/office/drawing/2014/main" id="{714433ED-44ED-41A5-AE9D-CCB9F2FF8FC0}"/>
              </a:ext>
            </a:extLst>
          </p:cNvPr>
          <p:cNvSpPr txBox="1"/>
          <p:nvPr/>
        </p:nvSpPr>
        <p:spPr>
          <a:xfrm>
            <a:off x="4795203" y="7348392"/>
            <a:ext cx="1514183" cy="2204899"/>
          </a:xfrm>
          <a:prstGeom prst="rect">
            <a:avLst/>
          </a:prstGeom>
          <a:noFill/>
        </p:spPr>
        <p:txBody>
          <a:bodyPr wrap="square" rtlCol="0">
            <a:spAutoFit/>
          </a:bodyPr>
          <a:lstStyle/>
          <a:p>
            <a:pPr algn="ctr">
              <a:lnSpc>
                <a:spcPct val="200000"/>
              </a:lnSpc>
            </a:pPr>
            <a:r>
              <a:rPr kumimoji="1" lang="ja-JP" altLang="en-US" sz="2400" b="1" dirty="0"/>
              <a:t>３</a:t>
            </a:r>
            <a:endParaRPr kumimoji="1" lang="en-US" altLang="ja-JP" sz="2400" b="1" dirty="0"/>
          </a:p>
          <a:p>
            <a:pPr algn="ctr">
              <a:lnSpc>
                <a:spcPct val="200000"/>
              </a:lnSpc>
            </a:pPr>
            <a:r>
              <a:rPr kumimoji="1" lang="ja-JP" altLang="en-US" sz="2400" b="1" dirty="0"/>
              <a:t>４</a:t>
            </a:r>
            <a:endParaRPr kumimoji="1" lang="en-US" altLang="ja-JP" sz="2400" b="1" dirty="0"/>
          </a:p>
          <a:p>
            <a:pPr algn="ctr">
              <a:lnSpc>
                <a:spcPct val="200000"/>
              </a:lnSpc>
            </a:pPr>
            <a:r>
              <a:rPr kumimoji="1" lang="ja-JP" altLang="en-US" sz="2400" b="1" dirty="0"/>
              <a:t>３</a:t>
            </a:r>
            <a:endParaRPr kumimoji="1" lang="en-US" altLang="ja-JP" sz="2400" b="1" dirty="0"/>
          </a:p>
        </p:txBody>
      </p:sp>
      <p:sp>
        <p:nvSpPr>
          <p:cNvPr id="4" name="四角形吹き出し 3"/>
          <p:cNvSpPr/>
          <p:nvPr/>
        </p:nvSpPr>
        <p:spPr>
          <a:xfrm>
            <a:off x="8328991" y="3816625"/>
            <a:ext cx="2882348" cy="1669774"/>
          </a:xfrm>
          <a:prstGeom prst="wedgeRectCallout">
            <a:avLst>
              <a:gd name="adj1" fmla="val -64311"/>
              <a:gd name="adj2" fmla="val 1964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solidFill>
                  <a:schemeClr val="tx1"/>
                </a:solidFill>
              </a:rPr>
              <a:t>①基本情報を記入してください</a:t>
            </a:r>
          </a:p>
        </p:txBody>
      </p:sp>
      <p:sp>
        <p:nvSpPr>
          <p:cNvPr id="5" name="四角形吹き出し 4"/>
          <p:cNvSpPr/>
          <p:nvPr/>
        </p:nvSpPr>
        <p:spPr>
          <a:xfrm>
            <a:off x="8328991" y="7110348"/>
            <a:ext cx="2882348" cy="2680985"/>
          </a:xfrm>
          <a:prstGeom prst="wedgeRectCallout">
            <a:avLst>
              <a:gd name="adj1" fmla="val -64311"/>
              <a:gd name="adj2" fmla="val 1964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solidFill>
                  <a:schemeClr val="tx1"/>
                </a:solidFill>
              </a:rPr>
              <a:t>数を記入して</a:t>
            </a:r>
            <a:r>
              <a:rPr kumimoji="1" lang="ja-JP" altLang="en-US" sz="3200" dirty="0" smtClean="0">
                <a:solidFill>
                  <a:schemeClr val="tx1"/>
                </a:solidFill>
              </a:rPr>
              <a:t>ください。</a:t>
            </a:r>
            <a:endParaRPr kumimoji="1" lang="en-US" altLang="ja-JP" sz="3200" dirty="0" smtClean="0">
              <a:solidFill>
                <a:schemeClr val="tx1"/>
              </a:solidFill>
            </a:endParaRPr>
          </a:p>
          <a:p>
            <a:r>
              <a:rPr kumimoji="1" lang="en-US" altLang="ja-JP" sz="3200" dirty="0" smtClean="0">
                <a:solidFill>
                  <a:schemeClr val="tx1"/>
                </a:solidFill>
              </a:rPr>
              <a:t>AB</a:t>
            </a:r>
            <a:r>
              <a:rPr kumimoji="1" lang="ja-JP" altLang="en-US" sz="3200" dirty="0" smtClean="0">
                <a:solidFill>
                  <a:schemeClr val="tx1"/>
                </a:solidFill>
              </a:rPr>
              <a:t>は３以上</a:t>
            </a:r>
            <a:endParaRPr kumimoji="1" lang="en-US" altLang="ja-JP" sz="3200" dirty="0" smtClean="0">
              <a:solidFill>
                <a:schemeClr val="tx1"/>
              </a:solidFill>
            </a:endParaRPr>
          </a:p>
          <a:p>
            <a:r>
              <a:rPr kumimoji="1" lang="en-US" altLang="ja-JP" sz="3200" dirty="0" smtClean="0">
                <a:solidFill>
                  <a:schemeClr val="tx1"/>
                </a:solidFill>
              </a:rPr>
              <a:t>C</a:t>
            </a:r>
            <a:r>
              <a:rPr kumimoji="1" lang="ja-JP" altLang="en-US" sz="3200" dirty="0" smtClean="0">
                <a:solidFill>
                  <a:schemeClr val="tx1"/>
                </a:solidFill>
              </a:rPr>
              <a:t>は０～４</a:t>
            </a:r>
            <a:endParaRPr kumimoji="1" lang="en-US" altLang="ja-JP" sz="3200" dirty="0" smtClean="0">
              <a:solidFill>
                <a:schemeClr val="tx1"/>
              </a:solidFill>
            </a:endParaRPr>
          </a:p>
        </p:txBody>
      </p:sp>
    </p:spTree>
    <p:extLst>
      <p:ext uri="{BB962C8B-B14F-4D97-AF65-F5344CB8AC3E}">
        <p14:creationId xmlns:p14="http://schemas.microsoft.com/office/powerpoint/2010/main" val="217227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352A545-0DC9-46CB-8C38-B405C573780C}"/>
              </a:ext>
            </a:extLst>
          </p:cNvPr>
          <p:cNvSpPr txBox="1"/>
          <p:nvPr/>
        </p:nvSpPr>
        <p:spPr>
          <a:xfrm>
            <a:off x="5276850" y="8956040"/>
            <a:ext cx="1822450" cy="276999"/>
          </a:xfrm>
          <a:prstGeom prst="rect">
            <a:avLst/>
          </a:prstGeom>
          <a:noFill/>
        </p:spPr>
        <p:txBody>
          <a:bodyPr wrap="square" rtlCol="0">
            <a:spAutoFit/>
          </a:bodyPr>
          <a:lstStyle/>
          <a:p>
            <a:r>
              <a:rPr kumimoji="1" lang="ja-JP" altLang="en-US" sz="1200" dirty="0">
                <a:latin typeface="+mn-ea"/>
              </a:rPr>
              <a:t>　</a:t>
            </a:r>
            <a:r>
              <a:rPr kumimoji="1" lang="en-US" altLang="ja-JP" sz="1200" dirty="0">
                <a:latin typeface="+mn-ea"/>
              </a:rPr>
              <a:t>20</a:t>
            </a:r>
            <a:r>
              <a:rPr kumimoji="1" lang="ja-JP" altLang="en-US" sz="1200" dirty="0">
                <a:latin typeface="+mn-ea"/>
              </a:rPr>
              <a:t>〇〇　　　　　〇</a:t>
            </a:r>
            <a:endParaRPr kumimoji="1" lang="en-US" altLang="ja-JP" sz="1200" dirty="0">
              <a:latin typeface="+mn-ea"/>
            </a:endParaRPr>
          </a:p>
        </p:txBody>
      </p:sp>
      <p:sp>
        <p:nvSpPr>
          <p:cNvPr id="4" name="テキスト ボックス 3">
            <a:extLst>
              <a:ext uri="{FF2B5EF4-FFF2-40B4-BE49-F238E27FC236}">
                <a16:creationId xmlns:a16="http://schemas.microsoft.com/office/drawing/2014/main" id="{0F87802F-D9D3-4687-81B9-12E670288153}"/>
              </a:ext>
            </a:extLst>
          </p:cNvPr>
          <p:cNvSpPr txBox="1"/>
          <p:nvPr/>
        </p:nvSpPr>
        <p:spPr>
          <a:xfrm>
            <a:off x="4196080" y="9266865"/>
            <a:ext cx="2981960" cy="276999"/>
          </a:xfrm>
          <a:prstGeom prst="rect">
            <a:avLst/>
          </a:prstGeom>
          <a:noFill/>
        </p:spPr>
        <p:txBody>
          <a:bodyPr wrap="square" rtlCol="0">
            <a:spAutoFit/>
          </a:bodyPr>
          <a:lstStyle/>
          <a:p>
            <a:r>
              <a:rPr kumimoji="1" lang="ja-JP" altLang="en-US" sz="1200" dirty="0">
                <a:latin typeface="+mn-ea"/>
              </a:rPr>
              <a:t>〇〇　　　　　　　　〇〇</a:t>
            </a:r>
            <a:endParaRPr kumimoji="1" lang="ja-JP" altLang="en-US" sz="1400" dirty="0">
              <a:latin typeface="+mn-ea"/>
            </a:endParaRPr>
          </a:p>
        </p:txBody>
      </p:sp>
      <p:sp>
        <p:nvSpPr>
          <p:cNvPr id="5" name="テキスト ボックス 4">
            <a:extLst>
              <a:ext uri="{FF2B5EF4-FFF2-40B4-BE49-F238E27FC236}">
                <a16:creationId xmlns:a16="http://schemas.microsoft.com/office/drawing/2014/main" id="{51621BAB-99A1-43DD-ACD9-CE83C6A9AD9E}"/>
              </a:ext>
            </a:extLst>
          </p:cNvPr>
          <p:cNvSpPr txBox="1"/>
          <p:nvPr/>
        </p:nvSpPr>
        <p:spPr>
          <a:xfrm>
            <a:off x="3779836" y="9538178"/>
            <a:ext cx="3529267" cy="989117"/>
          </a:xfrm>
          <a:prstGeom prst="rect">
            <a:avLst/>
          </a:prstGeom>
          <a:noFill/>
        </p:spPr>
        <p:txBody>
          <a:bodyPr wrap="square" rtlCol="0">
            <a:spAutoFit/>
          </a:bodyPr>
          <a:lstStyle/>
          <a:p>
            <a:pPr>
              <a:lnSpc>
                <a:spcPct val="185000"/>
              </a:lnSpc>
            </a:pPr>
            <a:r>
              <a:rPr kumimoji="1" lang="ja-JP" altLang="en-US" sz="1050" dirty="0">
                <a:latin typeface="+mn-ea"/>
              </a:rPr>
              <a:t>　　　　〇〇〇〇〇〇〇〇〇〇〇〇〇〇〇〇〇〇〇〇〇〇〇〇〇〇〇〇〇〇〇〇〇〇〇〇〇〇〇〇〇〇〇〇〇〇〇〇〇〇</a:t>
            </a:r>
          </a:p>
        </p:txBody>
      </p:sp>
      <p:sp>
        <p:nvSpPr>
          <p:cNvPr id="6" name="四角形吹き出し 5"/>
          <p:cNvSpPr/>
          <p:nvPr/>
        </p:nvSpPr>
        <p:spPr>
          <a:xfrm>
            <a:off x="8239630" y="695739"/>
            <a:ext cx="2882348" cy="1669774"/>
          </a:xfrm>
          <a:prstGeom prst="wedgeRectCallout">
            <a:avLst>
              <a:gd name="adj1" fmla="val -44254"/>
              <a:gd name="adj2" fmla="val 75364"/>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solidFill>
                  <a:schemeClr val="tx1"/>
                </a:solidFill>
              </a:rPr>
              <a:t>①</a:t>
            </a:r>
            <a:r>
              <a:rPr kumimoji="1" lang="ja-JP" altLang="en-US" sz="3200" dirty="0" smtClean="0">
                <a:solidFill>
                  <a:schemeClr val="tx1"/>
                </a:solidFill>
              </a:rPr>
              <a:t>画像</a:t>
            </a:r>
            <a:r>
              <a:rPr kumimoji="1" lang="ja-JP" altLang="en-US" sz="3200" dirty="0" smtClean="0">
                <a:solidFill>
                  <a:srgbClr val="FF0000"/>
                </a:solidFill>
              </a:rPr>
              <a:t>データ</a:t>
            </a:r>
            <a:r>
              <a:rPr kumimoji="1" lang="ja-JP" altLang="en-US" sz="3200" dirty="0" smtClean="0">
                <a:solidFill>
                  <a:schemeClr val="tx1"/>
                </a:solidFill>
              </a:rPr>
              <a:t>を貼り付けて</a:t>
            </a:r>
            <a:r>
              <a:rPr kumimoji="1" lang="ja-JP" altLang="en-US" sz="3200" dirty="0">
                <a:solidFill>
                  <a:schemeClr val="tx1"/>
                </a:solidFill>
              </a:rPr>
              <a:t>ください</a:t>
            </a:r>
          </a:p>
        </p:txBody>
      </p:sp>
      <p:sp>
        <p:nvSpPr>
          <p:cNvPr id="9" name="四角形吹き出し 8"/>
          <p:cNvSpPr/>
          <p:nvPr/>
        </p:nvSpPr>
        <p:spPr>
          <a:xfrm>
            <a:off x="8349050" y="8388626"/>
            <a:ext cx="2882348" cy="1447726"/>
          </a:xfrm>
          <a:prstGeom prst="wedgeRectCallout">
            <a:avLst>
              <a:gd name="adj1" fmla="val -61974"/>
              <a:gd name="adj2" fmla="val 21074"/>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tx1"/>
                </a:solidFill>
              </a:rPr>
              <a:t>②情報を記入</a:t>
            </a:r>
            <a:r>
              <a:rPr kumimoji="1" lang="ja-JP" altLang="en-US" sz="3200" dirty="0">
                <a:solidFill>
                  <a:schemeClr val="tx1"/>
                </a:solidFill>
              </a:rPr>
              <a:t>して</a:t>
            </a:r>
            <a:r>
              <a:rPr kumimoji="1" lang="ja-JP" altLang="en-US" sz="3200" dirty="0" smtClean="0">
                <a:solidFill>
                  <a:schemeClr val="tx1"/>
                </a:solidFill>
              </a:rPr>
              <a:t>ください</a:t>
            </a:r>
            <a:endParaRPr kumimoji="1" lang="en-US" altLang="ja-JP" sz="3200" dirty="0">
              <a:solidFill>
                <a:schemeClr val="tx1"/>
              </a:solidFill>
            </a:endParaRPr>
          </a:p>
        </p:txBody>
      </p:sp>
      <p:sp>
        <p:nvSpPr>
          <p:cNvPr id="10" name="正方形/長方形 9"/>
          <p:cNvSpPr/>
          <p:nvPr/>
        </p:nvSpPr>
        <p:spPr>
          <a:xfrm>
            <a:off x="-3220278" y="198783"/>
            <a:ext cx="2782956" cy="216673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b="1" dirty="0">
                <a:solidFill>
                  <a:schemeClr val="bg1"/>
                </a:solidFill>
              </a:rPr>
              <a:t>コピーして利用してください</a:t>
            </a:r>
          </a:p>
        </p:txBody>
      </p:sp>
      <p:sp>
        <p:nvSpPr>
          <p:cNvPr id="12" name="四角形吹き出し 11"/>
          <p:cNvSpPr/>
          <p:nvPr/>
        </p:nvSpPr>
        <p:spPr>
          <a:xfrm>
            <a:off x="9357344" y="3330123"/>
            <a:ext cx="3529267" cy="2090090"/>
          </a:xfrm>
          <a:prstGeom prst="wedgeRectCallout">
            <a:avLst>
              <a:gd name="adj1" fmla="val -28414"/>
              <a:gd name="adj2" fmla="val -7276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tx1"/>
                </a:solidFill>
              </a:rPr>
              <a:t>元の作品の縦横比を変えないようにしてくださ</a:t>
            </a:r>
            <a:r>
              <a:rPr kumimoji="1" lang="ja-JP" altLang="en-US" sz="3200" dirty="0">
                <a:solidFill>
                  <a:schemeClr val="tx1"/>
                </a:solidFill>
              </a:rPr>
              <a:t>い</a:t>
            </a:r>
          </a:p>
        </p:txBody>
      </p:sp>
      <p:sp>
        <p:nvSpPr>
          <p:cNvPr id="13" name="正方形/長方形 12"/>
          <p:cNvSpPr/>
          <p:nvPr/>
        </p:nvSpPr>
        <p:spPr>
          <a:xfrm>
            <a:off x="-3220278" y="7692887"/>
            <a:ext cx="2782956" cy="279584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smtClean="0">
                <a:solidFill>
                  <a:schemeClr val="tx1"/>
                </a:solidFill>
              </a:rPr>
              <a:t>①②ができたら</a:t>
            </a:r>
            <a:endParaRPr kumimoji="1" lang="en-US" altLang="ja-JP" sz="3600" dirty="0" smtClean="0">
              <a:solidFill>
                <a:schemeClr val="tx1"/>
              </a:solidFill>
            </a:endParaRPr>
          </a:p>
          <a:p>
            <a:r>
              <a:rPr kumimoji="1" lang="ja-JP" altLang="en-US" sz="4400" b="1" dirty="0" smtClean="0">
                <a:solidFill>
                  <a:schemeClr val="bg1"/>
                </a:solidFill>
              </a:rPr>
              <a:t>印刷してください</a:t>
            </a:r>
            <a:endParaRPr kumimoji="1" lang="ja-JP" altLang="en-US" sz="4400" b="1" dirty="0">
              <a:solidFill>
                <a:schemeClr val="bg1"/>
              </a:solidFill>
            </a:endParaRPr>
          </a:p>
        </p:txBody>
      </p:sp>
    </p:spTree>
    <p:extLst>
      <p:ext uri="{BB962C8B-B14F-4D97-AF65-F5344CB8AC3E}">
        <p14:creationId xmlns:p14="http://schemas.microsoft.com/office/powerpoint/2010/main" val="3361717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364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2529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0067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TotalTime>
  <Words>100</Words>
  <Application>Microsoft Office PowerPoint</Application>
  <PresentationFormat>ユーザー設定</PresentationFormat>
  <Paragraphs>18</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游ゴシック</vt:lpstr>
      <vt:lpstr>游ゴシック Light</vt:lpstr>
      <vt:lpstr>游明朝</vt:lpstr>
      <vt:lpstr>游明朝 Demibold</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一洋 中西</dc:creator>
  <cp:lastModifiedBy>落合　弘行</cp:lastModifiedBy>
  <cp:revision>20</cp:revision>
  <cp:lastPrinted>2024-10-23T07:56:48Z</cp:lastPrinted>
  <dcterms:created xsi:type="dcterms:W3CDTF">2021-09-26T01:27:34Z</dcterms:created>
  <dcterms:modified xsi:type="dcterms:W3CDTF">2024-10-31T07:41:47Z</dcterms:modified>
</cp:coreProperties>
</file>